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182A57-7BFA-4786-84A4-BF41EECF99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Nederlands klas 3</a:t>
            </a:r>
            <a:br>
              <a:rPr lang="nl-NL" dirty="0"/>
            </a:br>
            <a:r>
              <a:rPr lang="nl-NL" dirty="0"/>
              <a:t>4.3 woorden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189BEC6-1932-4EBC-9EC5-EA3D901D043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073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70949-DE55-4FA0-9EBB-A88C9092D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reclame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515675-BF02-47C4-B1DA-85DF2FBA5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reclame brengt een product, dienst of idee onder de aandacht</a:t>
            </a:r>
          </a:p>
          <a:p>
            <a:r>
              <a:rPr lang="nl-NL" dirty="0"/>
              <a:t>Het </a:t>
            </a:r>
            <a:r>
              <a:rPr lang="nl-NL" dirty="0" err="1"/>
              <a:t>belangerijkste</a:t>
            </a:r>
            <a:r>
              <a:rPr lang="nl-NL" dirty="0"/>
              <a:t> doel van een reclame is activeren</a:t>
            </a:r>
          </a:p>
          <a:p>
            <a:r>
              <a:rPr lang="nl-NL" dirty="0"/>
              <a:t>Deze lezer of kijker moet iets gaan doen</a:t>
            </a:r>
          </a:p>
          <a:p>
            <a:r>
              <a:rPr lang="nl-NL" dirty="0" err="1"/>
              <a:t>Bijvoorbeel</a:t>
            </a:r>
            <a:endParaRPr lang="nl-NL" dirty="0"/>
          </a:p>
          <a:p>
            <a:r>
              <a:rPr lang="nl-NL" dirty="0"/>
              <a:t>Koop nu deze appels 6 voor 2 euro</a:t>
            </a:r>
          </a:p>
          <a:p>
            <a:r>
              <a:rPr lang="nl-NL" dirty="0"/>
              <a:t>De reclame </a:t>
            </a:r>
            <a:r>
              <a:rPr lang="nl-NL" dirty="0" err="1"/>
              <a:t>schijver</a:t>
            </a:r>
            <a:r>
              <a:rPr lang="nl-NL" dirty="0"/>
              <a:t> wil dan dat jij naar de winkel gaat en die appels koopt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62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65B920-2CC0-4014-8EE4-F88B6A9B6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Twee soorten reclame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C84F2E-FBDC-4DCE-9B5B-12FFF6E51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Commerciele</a:t>
            </a:r>
            <a:r>
              <a:rPr lang="nl-NL" dirty="0"/>
              <a:t> reclame: het doel dat jij iets gaat kopen</a:t>
            </a:r>
          </a:p>
          <a:p>
            <a:r>
              <a:rPr lang="nl-NL" dirty="0"/>
              <a:t>Een folder van een supermarkt</a:t>
            </a:r>
          </a:p>
          <a:p>
            <a:r>
              <a:rPr lang="nl-NL" dirty="0" err="1"/>
              <a:t>Ideele</a:t>
            </a:r>
            <a:r>
              <a:rPr lang="nl-NL" dirty="0"/>
              <a:t> reclame: heeft een maatschappelijk doel</a:t>
            </a:r>
          </a:p>
          <a:p>
            <a:r>
              <a:rPr lang="nl-NL" dirty="0"/>
              <a:t>Je bent een rund als je met vuurwerk </a:t>
            </a:r>
            <a:r>
              <a:rPr lang="nl-NL" dirty="0" err="1"/>
              <a:t>stundt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991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6FEF34-FF04-4FCD-A4D3-3AEBAE244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Betrouwbare informatie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17B6AA-3CC1-46F7-A8EF-6612E770AB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Als je wilt weten of iets </a:t>
            </a:r>
            <a:r>
              <a:rPr lang="nl-NL" dirty="0" err="1"/>
              <a:t>betraubaars</a:t>
            </a:r>
            <a:r>
              <a:rPr lang="nl-NL" dirty="0"/>
              <a:t> is doe je dit:</a:t>
            </a:r>
          </a:p>
          <a:p>
            <a:r>
              <a:rPr lang="nl-NL" dirty="0"/>
              <a:t>Eerst kijk je wat voor site het is</a:t>
            </a:r>
          </a:p>
          <a:p>
            <a:r>
              <a:rPr lang="nl-NL" dirty="0"/>
              <a:t>Blog</a:t>
            </a:r>
          </a:p>
          <a:p>
            <a:r>
              <a:rPr lang="nl-NL" dirty="0"/>
              <a:t>Nieuwssite</a:t>
            </a:r>
          </a:p>
          <a:p>
            <a:r>
              <a:rPr lang="nl-NL" dirty="0"/>
              <a:t>Verkoopsite</a:t>
            </a:r>
          </a:p>
          <a:p>
            <a:r>
              <a:rPr lang="nl-NL" dirty="0" err="1"/>
              <a:t>Informative</a:t>
            </a:r>
            <a:r>
              <a:rPr lang="nl-NL" dirty="0"/>
              <a:t> website</a:t>
            </a:r>
          </a:p>
          <a:p>
            <a:r>
              <a:rPr lang="nl-NL" dirty="0"/>
              <a:t>Je vergelijkt </a:t>
            </a:r>
            <a:r>
              <a:rPr lang="nl-NL"/>
              <a:t>de informatie met die in je boek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56918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9ECD33"/>
      </a:accent1>
      <a:accent2>
        <a:srgbClr val="E19933"/>
      </a:accent2>
      <a:accent3>
        <a:srgbClr val="DC5D3D"/>
      </a:accent3>
      <a:accent4>
        <a:srgbClr val="A967CB"/>
      </a:accent4>
      <a:accent5>
        <a:srgbClr val="5EA5DD"/>
      </a:accent5>
      <a:accent6>
        <a:srgbClr val="44BEA9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98D1675B-7325-48AD-994B-0DEF3379A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TM03457503[[fn=Citeerbaar]]</Template>
  <TotalTime>345</TotalTime>
  <Words>129</Words>
  <Application>Microsoft Office PowerPoint</Application>
  <PresentationFormat>Breedbeeld</PresentationFormat>
  <Paragraphs>21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Citeerbaar</vt:lpstr>
      <vt:lpstr>Nederlands klas 3 4.3 woorden</vt:lpstr>
      <vt:lpstr>reclame</vt:lpstr>
      <vt:lpstr>Twee soorten reclame</vt:lpstr>
      <vt:lpstr>Betrouwbare informatie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Nederlands klas 3 4.3 woorden</dc:title>
  <dc:creator>sjoerd</dc:creator>
  <cp:lastModifiedBy>sjoerd</cp:lastModifiedBy>
  <cp:revision>2</cp:revision>
  <dcterms:created xsi:type="dcterms:W3CDTF">2020-03-19T14:58:31Z</dcterms:created>
  <dcterms:modified xsi:type="dcterms:W3CDTF">2020-03-19T20:43:34Z</dcterms:modified>
</cp:coreProperties>
</file>